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0"/>
  </p:notesMasterIdLst>
  <p:handoutMasterIdLst>
    <p:handoutMasterId r:id="rId21"/>
  </p:handoutMasterIdLst>
  <p:sldIdLst>
    <p:sldId id="426" r:id="rId5"/>
    <p:sldId id="258" r:id="rId6"/>
    <p:sldId id="439" r:id="rId7"/>
    <p:sldId id="427" r:id="rId8"/>
    <p:sldId id="429" r:id="rId9"/>
    <p:sldId id="430" r:id="rId10"/>
    <p:sldId id="431" r:id="rId11"/>
    <p:sldId id="432" r:id="rId12"/>
    <p:sldId id="433" r:id="rId13"/>
    <p:sldId id="434" r:id="rId14"/>
    <p:sldId id="440" r:id="rId15"/>
    <p:sldId id="435" r:id="rId16"/>
    <p:sldId id="436" r:id="rId17"/>
    <p:sldId id="437" r:id="rId18"/>
    <p:sldId id="438" r:id="rId19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95"/>
    <a:srgbClr val="65B65A"/>
    <a:srgbClr val="5A2359"/>
    <a:srgbClr val="F0536A"/>
    <a:srgbClr val="F2F2F2"/>
    <a:srgbClr val="000000"/>
    <a:srgbClr val="E10598"/>
    <a:srgbClr val="708DEA"/>
    <a:srgbClr val="90AAF4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CCA096-A4E6-4A69-BA83-691C11629F96}" v="2" dt="2022-03-16T14:18:53.233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64CCA096-A4E6-4A69-BA83-691C11629F96}"/>
    <pc:docChg chg="custSel modSld modMainMaster">
      <pc:chgData name="Sally North" userId="52e2d7fe0a4c5456" providerId="LiveId" clId="{64CCA096-A4E6-4A69-BA83-691C11629F96}" dt="2022-03-16T14:18:53.232" v="11"/>
      <pc:docMkLst>
        <pc:docMk/>
      </pc:docMkLst>
      <pc:sldChg chg="addSp delSp modSp mod">
        <pc:chgData name="Sally North" userId="52e2d7fe0a4c5456" providerId="LiveId" clId="{64CCA096-A4E6-4A69-BA83-691C11629F96}" dt="2022-03-16T14:18:46.894" v="10" actId="1076"/>
        <pc:sldMkLst>
          <pc:docMk/>
          <pc:sldMk cId="3168038342" sldId="426"/>
        </pc:sldMkLst>
        <pc:spChg chg="mod">
          <ac:chgData name="Sally North" userId="52e2d7fe0a4c5456" providerId="LiveId" clId="{64CCA096-A4E6-4A69-BA83-691C11629F96}" dt="2022-03-16T14:18:25.436" v="3" actId="20577"/>
          <ac:spMkLst>
            <pc:docMk/>
            <pc:sldMk cId="3168038342" sldId="426"/>
            <ac:spMk id="4" creationId="{046992AB-9810-4AC2-A757-8F202C852DDC}"/>
          </ac:spMkLst>
        </pc:spChg>
        <pc:picChg chg="add mod">
          <ac:chgData name="Sally North" userId="52e2d7fe0a4c5456" providerId="LiveId" clId="{64CCA096-A4E6-4A69-BA83-691C11629F96}" dt="2022-03-16T14:18:46.894" v="10" actId="1076"/>
          <ac:picMkLst>
            <pc:docMk/>
            <pc:sldMk cId="3168038342" sldId="426"/>
            <ac:picMk id="3" creationId="{B6797A9E-6E81-470B-9B34-D94CEEDC70A5}"/>
          </ac:picMkLst>
        </pc:picChg>
        <pc:picChg chg="del">
          <ac:chgData name="Sally North" userId="52e2d7fe0a4c5456" providerId="LiveId" clId="{64CCA096-A4E6-4A69-BA83-691C11629F96}" dt="2022-03-16T14:18:27.275" v="4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">
        <pc:chgData name="Sally North" userId="52e2d7fe0a4c5456" providerId="LiveId" clId="{64CCA096-A4E6-4A69-BA83-691C11629F96}" dt="2022-03-16T14:18:53.232" v="11"/>
        <pc:sldMasterMkLst>
          <pc:docMk/>
          <pc:sldMasterMk cId="862979560" sldId="2147483676"/>
        </pc:sldMasterMkLst>
        <pc:spChg chg="add mod">
          <ac:chgData name="Sally North" userId="52e2d7fe0a4c5456" providerId="LiveId" clId="{64CCA096-A4E6-4A69-BA83-691C11629F96}" dt="2022-03-16T14:18:53.232" v="11"/>
          <ac:spMkLst>
            <pc:docMk/>
            <pc:sldMasterMk cId="862979560" sldId="2147483676"/>
            <ac:spMk id="2" creationId="{F070AA9B-1AD8-4809-A486-95009BFAE8E3}"/>
          </ac:spMkLst>
        </pc:spChg>
        <pc:picChg chg="add mod">
          <ac:chgData name="Sally North" userId="52e2d7fe0a4c5456" providerId="LiveId" clId="{64CCA096-A4E6-4A69-BA83-691C11629F96}" dt="2022-03-16T14:18:53.232" v="11"/>
          <ac:picMkLst>
            <pc:docMk/>
            <pc:sldMasterMk cId="862979560" sldId="2147483676"/>
            <ac:picMk id="3" creationId="{EA403402-CF1E-4211-9C45-E022F4D53199}"/>
          </ac:picMkLst>
        </pc:picChg>
      </pc:sldMasterChg>
    </pc:docChg>
  </pc:docChgLst>
  <pc:docChgLst>
    <pc:chgData name="Tahir Rashid" userId="08be3dd4-d720-4f5b-b42d-da758b28f84f" providerId="ADAL" clId="{941F7048-D97B-4AA8-9802-C8B8F11B1237}"/>
    <pc:docChg chg="undo custSel addSld delSld modSld">
      <pc:chgData name="Tahir Rashid" userId="08be3dd4-d720-4f5b-b42d-da758b28f84f" providerId="ADAL" clId="{941F7048-D97B-4AA8-9802-C8B8F11B1237}" dt="2021-07-12T15:45:49.531" v="97" actId="113"/>
      <pc:docMkLst>
        <pc:docMk/>
      </pc:docMkLst>
      <pc:sldChg chg="modSp mod">
        <pc:chgData name="Tahir Rashid" userId="08be3dd4-d720-4f5b-b42d-da758b28f84f" providerId="ADAL" clId="{941F7048-D97B-4AA8-9802-C8B8F11B1237}" dt="2021-07-12T15:42:03.855" v="90" actId="404"/>
        <pc:sldMkLst>
          <pc:docMk/>
          <pc:sldMk cId="461280251" sldId="427"/>
        </pc:sldMkLst>
        <pc:spChg chg="mod">
          <ac:chgData name="Tahir Rashid" userId="08be3dd4-d720-4f5b-b42d-da758b28f84f" providerId="ADAL" clId="{941F7048-D97B-4AA8-9802-C8B8F11B1237}" dt="2021-07-12T15:42:03.855" v="90" actId="404"/>
          <ac:spMkLst>
            <pc:docMk/>
            <pc:sldMk cId="461280251" sldId="427"/>
            <ac:spMk id="2" creationId="{3C8CE6CC-C662-44EA-BAB3-B73BDC739FFB}"/>
          </ac:spMkLst>
        </pc:spChg>
      </pc:sldChg>
      <pc:sldChg chg="del">
        <pc:chgData name="Tahir Rashid" userId="08be3dd4-d720-4f5b-b42d-da758b28f84f" providerId="ADAL" clId="{941F7048-D97B-4AA8-9802-C8B8F11B1237}" dt="2021-07-12T15:13:57.949" v="25" actId="47"/>
        <pc:sldMkLst>
          <pc:docMk/>
          <pc:sldMk cId="3693710040" sldId="428"/>
        </pc:sldMkLst>
      </pc:sldChg>
      <pc:sldChg chg="modSp mod">
        <pc:chgData name="Tahir Rashid" userId="08be3dd4-d720-4f5b-b42d-da758b28f84f" providerId="ADAL" clId="{941F7048-D97B-4AA8-9802-C8B8F11B1237}" dt="2021-07-12T15:42:08.155" v="91" actId="113"/>
        <pc:sldMkLst>
          <pc:docMk/>
          <pc:sldMk cId="1466271561" sldId="429"/>
        </pc:sldMkLst>
        <pc:spChg chg="mod">
          <ac:chgData name="Tahir Rashid" userId="08be3dd4-d720-4f5b-b42d-da758b28f84f" providerId="ADAL" clId="{941F7048-D97B-4AA8-9802-C8B8F11B1237}" dt="2021-07-12T15:42:08.155" v="91" actId="113"/>
          <ac:spMkLst>
            <pc:docMk/>
            <pc:sldMk cId="1466271561" sldId="429"/>
            <ac:spMk id="2" creationId="{E14F8432-4C91-4EA5-866D-011DE5B6175E}"/>
          </ac:spMkLst>
        </pc:spChg>
      </pc:sldChg>
      <pc:sldChg chg="modSp mod">
        <pc:chgData name="Tahir Rashid" userId="08be3dd4-d720-4f5b-b42d-da758b28f84f" providerId="ADAL" clId="{941F7048-D97B-4AA8-9802-C8B8F11B1237}" dt="2021-07-12T15:45:26.313" v="94" actId="113"/>
        <pc:sldMkLst>
          <pc:docMk/>
          <pc:sldMk cId="4135045646" sldId="430"/>
        </pc:sldMkLst>
        <pc:spChg chg="mod">
          <ac:chgData name="Tahir Rashid" userId="08be3dd4-d720-4f5b-b42d-da758b28f84f" providerId="ADAL" clId="{941F7048-D97B-4AA8-9802-C8B8F11B1237}" dt="2021-07-12T15:45:26.313" v="94" actId="113"/>
          <ac:spMkLst>
            <pc:docMk/>
            <pc:sldMk cId="4135045646" sldId="430"/>
            <ac:spMk id="2" creationId="{CAE174B0-D0F8-4386-BCE4-C9B0E8DEDA13}"/>
          </ac:spMkLst>
        </pc:spChg>
        <pc:spChg chg="mod">
          <ac:chgData name="Tahir Rashid" userId="08be3dd4-d720-4f5b-b42d-da758b28f84f" providerId="ADAL" clId="{941F7048-D97B-4AA8-9802-C8B8F11B1237}" dt="2021-07-12T15:14:23.933" v="26" actId="14100"/>
          <ac:spMkLst>
            <pc:docMk/>
            <pc:sldMk cId="4135045646" sldId="430"/>
            <ac:spMk id="3" creationId="{E5A48205-187E-4950-B153-B81B6C88ADC9}"/>
          </ac:spMkLst>
        </pc:spChg>
      </pc:sldChg>
      <pc:sldChg chg="modSp mod">
        <pc:chgData name="Tahir Rashid" userId="08be3dd4-d720-4f5b-b42d-da758b28f84f" providerId="ADAL" clId="{941F7048-D97B-4AA8-9802-C8B8F11B1237}" dt="2021-07-12T15:45:31.946" v="95" actId="113"/>
        <pc:sldMkLst>
          <pc:docMk/>
          <pc:sldMk cId="3757525050" sldId="431"/>
        </pc:sldMkLst>
        <pc:spChg chg="mod">
          <ac:chgData name="Tahir Rashid" userId="08be3dd4-d720-4f5b-b42d-da758b28f84f" providerId="ADAL" clId="{941F7048-D97B-4AA8-9802-C8B8F11B1237}" dt="2021-07-12T15:45:31.946" v="95" actId="113"/>
          <ac:spMkLst>
            <pc:docMk/>
            <pc:sldMk cId="3757525050" sldId="431"/>
            <ac:spMk id="2" creationId="{26654185-FB94-43C2-B4E1-FD4897287076}"/>
          </ac:spMkLst>
        </pc:spChg>
      </pc:sldChg>
      <pc:sldChg chg="modSp mod">
        <pc:chgData name="Tahir Rashid" userId="08be3dd4-d720-4f5b-b42d-da758b28f84f" providerId="ADAL" clId="{941F7048-D97B-4AA8-9802-C8B8F11B1237}" dt="2021-07-12T15:17:55.392" v="59" actId="403"/>
        <pc:sldMkLst>
          <pc:docMk/>
          <pc:sldMk cId="893918186" sldId="435"/>
        </pc:sldMkLst>
        <pc:graphicFrameChg chg="mod modGraphic">
          <ac:chgData name="Tahir Rashid" userId="08be3dd4-d720-4f5b-b42d-da758b28f84f" providerId="ADAL" clId="{941F7048-D97B-4AA8-9802-C8B8F11B1237}" dt="2021-07-12T15:17:55.392" v="59" actId="403"/>
          <ac:graphicFrameMkLst>
            <pc:docMk/>
            <pc:sldMk cId="893918186" sldId="435"/>
            <ac:graphicFrameMk id="2" creationId="{297F490B-5998-47A4-8F12-8613156F3CE4}"/>
          </ac:graphicFrameMkLst>
        </pc:graphicFrameChg>
      </pc:sldChg>
      <pc:sldChg chg="modSp mod">
        <pc:chgData name="Tahir Rashid" userId="08be3dd4-d720-4f5b-b42d-da758b28f84f" providerId="ADAL" clId="{941F7048-D97B-4AA8-9802-C8B8F11B1237}" dt="2021-07-12T15:45:46.342" v="96" actId="113"/>
        <pc:sldMkLst>
          <pc:docMk/>
          <pc:sldMk cId="3282451691" sldId="437"/>
        </pc:sldMkLst>
        <pc:spChg chg="mod">
          <ac:chgData name="Tahir Rashid" userId="08be3dd4-d720-4f5b-b42d-da758b28f84f" providerId="ADAL" clId="{941F7048-D97B-4AA8-9802-C8B8F11B1237}" dt="2021-07-12T15:45:46.342" v="96" actId="113"/>
          <ac:spMkLst>
            <pc:docMk/>
            <pc:sldMk cId="3282451691" sldId="437"/>
            <ac:spMk id="2" creationId="{C6053992-C8B2-4352-BCA1-6B07C2673435}"/>
          </ac:spMkLst>
        </pc:spChg>
      </pc:sldChg>
      <pc:sldChg chg="modSp mod">
        <pc:chgData name="Tahir Rashid" userId="08be3dd4-d720-4f5b-b42d-da758b28f84f" providerId="ADAL" clId="{941F7048-D97B-4AA8-9802-C8B8F11B1237}" dt="2021-07-12T15:45:49.531" v="97" actId="113"/>
        <pc:sldMkLst>
          <pc:docMk/>
          <pc:sldMk cId="1187753443" sldId="438"/>
        </pc:sldMkLst>
        <pc:spChg chg="mod">
          <ac:chgData name="Tahir Rashid" userId="08be3dd4-d720-4f5b-b42d-da758b28f84f" providerId="ADAL" clId="{941F7048-D97B-4AA8-9802-C8B8F11B1237}" dt="2021-07-12T15:45:49.531" v="97" actId="113"/>
          <ac:spMkLst>
            <pc:docMk/>
            <pc:sldMk cId="1187753443" sldId="438"/>
            <ac:spMk id="2" creationId="{05B7C3FE-B941-4854-B3B9-628B635DFA79}"/>
          </ac:spMkLst>
        </pc:spChg>
      </pc:sldChg>
      <pc:sldChg chg="addSp delSp modSp new mod">
        <pc:chgData name="Tahir Rashid" userId="08be3dd4-d720-4f5b-b42d-da758b28f84f" providerId="ADAL" clId="{941F7048-D97B-4AA8-9802-C8B8F11B1237}" dt="2021-07-12T15:41:56.890" v="88" actId="113"/>
        <pc:sldMkLst>
          <pc:docMk/>
          <pc:sldMk cId="587489916" sldId="439"/>
        </pc:sldMkLst>
        <pc:spChg chg="add del mod">
          <ac:chgData name="Tahir Rashid" userId="08be3dd4-d720-4f5b-b42d-da758b28f84f" providerId="ADAL" clId="{941F7048-D97B-4AA8-9802-C8B8F11B1237}" dt="2021-07-12T15:13:05.220" v="16" actId="26606"/>
          <ac:spMkLst>
            <pc:docMk/>
            <pc:sldMk cId="587489916" sldId="439"/>
            <ac:spMk id="3" creationId="{6A7DD999-3E9B-45C3-A455-90D52D0E7AE1}"/>
          </ac:spMkLst>
        </pc:spChg>
        <pc:spChg chg="add del mod">
          <ac:chgData name="Tahir Rashid" userId="08be3dd4-d720-4f5b-b42d-da758b28f84f" providerId="ADAL" clId="{941F7048-D97B-4AA8-9802-C8B8F11B1237}" dt="2021-07-12T15:13:05.220" v="16" actId="26606"/>
          <ac:spMkLst>
            <pc:docMk/>
            <pc:sldMk cId="587489916" sldId="439"/>
            <ac:spMk id="4" creationId="{AEA3618F-BE18-468B-ABDB-14ABEA1A8B05}"/>
          </ac:spMkLst>
        </pc:spChg>
        <pc:spChg chg="add mod">
          <ac:chgData name="Tahir Rashid" userId="08be3dd4-d720-4f5b-b42d-da758b28f84f" providerId="ADAL" clId="{941F7048-D97B-4AA8-9802-C8B8F11B1237}" dt="2021-07-12T15:41:56.890" v="88" actId="113"/>
          <ac:spMkLst>
            <pc:docMk/>
            <pc:sldMk cId="587489916" sldId="439"/>
            <ac:spMk id="9" creationId="{5A5FFC7B-D3D2-4A0F-AF30-E126A61DEF72}"/>
          </ac:spMkLst>
        </pc:spChg>
        <pc:graphicFrameChg chg="add mod modGraphic">
          <ac:chgData name="Tahir Rashid" userId="08be3dd4-d720-4f5b-b42d-da758b28f84f" providerId="ADAL" clId="{941F7048-D97B-4AA8-9802-C8B8F11B1237}" dt="2021-07-12T15:13:15.531" v="18" actId="12269"/>
          <ac:graphicFrameMkLst>
            <pc:docMk/>
            <pc:sldMk cId="587489916" sldId="439"/>
            <ac:graphicFrameMk id="2" creationId="{9EE34008-9403-463D-8DFE-297DBC39D696}"/>
          </ac:graphicFrameMkLst>
        </pc:graphicFrameChg>
      </pc:sldChg>
      <pc:sldChg chg="addSp delSp modSp new mod">
        <pc:chgData name="Tahir Rashid" userId="08be3dd4-d720-4f5b-b42d-da758b28f84f" providerId="ADAL" clId="{941F7048-D97B-4AA8-9802-C8B8F11B1237}" dt="2021-07-12T15:22:18.881" v="87" actId="12100"/>
        <pc:sldMkLst>
          <pc:docMk/>
          <pc:sldMk cId="1259433074" sldId="440"/>
        </pc:sldMkLst>
        <pc:spChg chg="add del mod">
          <ac:chgData name="Tahir Rashid" userId="08be3dd4-d720-4f5b-b42d-da758b28f84f" providerId="ADAL" clId="{941F7048-D97B-4AA8-9802-C8B8F11B1237}" dt="2021-07-12T15:21:43.895" v="84" actId="26606"/>
          <ac:spMkLst>
            <pc:docMk/>
            <pc:sldMk cId="1259433074" sldId="440"/>
            <ac:spMk id="3" creationId="{2D721D77-23E9-4706-BFBA-F68F492E71F8}"/>
          </ac:spMkLst>
        </pc:spChg>
        <pc:spChg chg="add del mod">
          <ac:chgData name="Tahir Rashid" userId="08be3dd4-d720-4f5b-b42d-da758b28f84f" providerId="ADAL" clId="{941F7048-D97B-4AA8-9802-C8B8F11B1237}" dt="2021-07-12T15:21:43.895" v="84" actId="26606"/>
          <ac:spMkLst>
            <pc:docMk/>
            <pc:sldMk cId="1259433074" sldId="440"/>
            <ac:spMk id="4" creationId="{76C9BC42-51A9-4B04-BC26-C31030A5C6CE}"/>
          </ac:spMkLst>
        </pc:spChg>
        <pc:spChg chg="add mod">
          <ac:chgData name="Tahir Rashid" userId="08be3dd4-d720-4f5b-b42d-da758b28f84f" providerId="ADAL" clId="{941F7048-D97B-4AA8-9802-C8B8F11B1237}" dt="2021-07-12T15:22:01.025" v="86" actId="26606"/>
          <ac:spMkLst>
            <pc:docMk/>
            <pc:sldMk cId="1259433074" sldId="440"/>
            <ac:spMk id="9" creationId="{ABE1F780-21CE-441C-93B0-B88D7B3DA631}"/>
          </ac:spMkLst>
        </pc:spChg>
        <pc:graphicFrameChg chg="add mod modGraphic">
          <ac:chgData name="Tahir Rashid" userId="08be3dd4-d720-4f5b-b42d-da758b28f84f" providerId="ADAL" clId="{941F7048-D97B-4AA8-9802-C8B8F11B1237}" dt="2021-07-12T15:22:18.881" v="87" actId="12100"/>
          <ac:graphicFrameMkLst>
            <pc:docMk/>
            <pc:sldMk cId="1259433074" sldId="440"/>
            <ac:graphicFrameMk id="2" creationId="{54E4D3B0-4461-41C5-AABA-C1F41189F69F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BB570-5F6A-4081-9BC4-150E5F6BF30A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EC4BC9AF-E394-4130-8C77-443243D443BA}">
      <dgm:prSet phldrT="[Text]"/>
      <dgm:spPr/>
      <dgm:t>
        <a:bodyPr/>
        <a:lstStyle/>
        <a:p>
          <a:r>
            <a:rPr lang="en-GB" dirty="0"/>
            <a:t>employees </a:t>
          </a:r>
        </a:p>
      </dgm:t>
    </dgm:pt>
    <dgm:pt modelId="{CC30C5F7-BFE8-471F-8B64-AC841C90CD9B}" type="parTrans" cxnId="{5E0DD2F9-CB99-49E3-8DC6-EB79CDA0736F}">
      <dgm:prSet/>
      <dgm:spPr/>
      <dgm:t>
        <a:bodyPr/>
        <a:lstStyle/>
        <a:p>
          <a:endParaRPr lang="en-GB"/>
        </a:p>
      </dgm:t>
    </dgm:pt>
    <dgm:pt modelId="{FA3DEC21-E868-4B12-9EB0-EA0503322048}" type="sibTrans" cxnId="{5E0DD2F9-CB99-49E3-8DC6-EB79CDA0736F}">
      <dgm:prSet/>
      <dgm:spPr/>
      <dgm:t>
        <a:bodyPr/>
        <a:lstStyle/>
        <a:p>
          <a:endParaRPr lang="en-GB"/>
        </a:p>
      </dgm:t>
    </dgm:pt>
    <dgm:pt modelId="{3577CEC3-47A1-4BDE-A9C3-D16D43CD9D7E}">
      <dgm:prSet/>
      <dgm:spPr/>
      <dgm:t>
        <a:bodyPr/>
        <a:lstStyle/>
        <a:p>
          <a:r>
            <a:rPr lang="en-GB" dirty="0"/>
            <a:t>visitors </a:t>
          </a:r>
        </a:p>
      </dgm:t>
    </dgm:pt>
    <dgm:pt modelId="{65B21F18-BACF-46E5-95BC-A055B9A5192D}" type="parTrans" cxnId="{90BE2379-467D-449D-B9B0-485EEE6FD14D}">
      <dgm:prSet/>
      <dgm:spPr/>
      <dgm:t>
        <a:bodyPr/>
        <a:lstStyle/>
        <a:p>
          <a:endParaRPr lang="en-GB"/>
        </a:p>
      </dgm:t>
    </dgm:pt>
    <dgm:pt modelId="{25793E40-861C-4219-A120-4B5FB0FE0721}" type="sibTrans" cxnId="{90BE2379-467D-449D-B9B0-485EEE6FD14D}">
      <dgm:prSet/>
      <dgm:spPr/>
      <dgm:t>
        <a:bodyPr/>
        <a:lstStyle/>
        <a:p>
          <a:endParaRPr lang="en-GB"/>
        </a:p>
      </dgm:t>
    </dgm:pt>
    <dgm:pt modelId="{50A065B8-E740-4236-A5EF-AE8EADEE7024}">
      <dgm:prSet/>
      <dgm:spPr/>
      <dgm:t>
        <a:bodyPr/>
        <a:lstStyle/>
        <a:p>
          <a:r>
            <a:rPr lang="en-GB"/>
            <a:t>volunteers </a:t>
          </a:r>
          <a:endParaRPr lang="en-GB" dirty="0"/>
        </a:p>
      </dgm:t>
    </dgm:pt>
    <dgm:pt modelId="{BC6E8155-756B-4ADA-95AF-CF622654D014}" type="parTrans" cxnId="{4E28715B-8E76-4442-B77D-8BA1FC322418}">
      <dgm:prSet/>
      <dgm:spPr/>
      <dgm:t>
        <a:bodyPr/>
        <a:lstStyle/>
        <a:p>
          <a:endParaRPr lang="en-GB"/>
        </a:p>
      </dgm:t>
    </dgm:pt>
    <dgm:pt modelId="{B183AD18-86DF-4A00-95A5-C7B6EAB68103}" type="sibTrans" cxnId="{4E28715B-8E76-4442-B77D-8BA1FC322418}">
      <dgm:prSet/>
      <dgm:spPr/>
      <dgm:t>
        <a:bodyPr/>
        <a:lstStyle/>
        <a:p>
          <a:endParaRPr lang="en-GB"/>
        </a:p>
      </dgm:t>
    </dgm:pt>
    <dgm:pt modelId="{39BE3778-6043-41A0-A66B-410CA4EE85E9}">
      <dgm:prSet/>
      <dgm:spPr/>
      <dgm:t>
        <a:bodyPr/>
        <a:lstStyle/>
        <a:p>
          <a:r>
            <a:rPr lang="en-GB" dirty="0"/>
            <a:t>general public</a:t>
          </a:r>
        </a:p>
      </dgm:t>
    </dgm:pt>
    <dgm:pt modelId="{A53F2C63-0FF0-46AB-8CFB-BC16FC98BAFE}" type="parTrans" cxnId="{D60BA93A-568E-430D-A006-0D0F965038AD}">
      <dgm:prSet/>
      <dgm:spPr/>
      <dgm:t>
        <a:bodyPr/>
        <a:lstStyle/>
        <a:p>
          <a:endParaRPr lang="en-GB"/>
        </a:p>
      </dgm:t>
    </dgm:pt>
    <dgm:pt modelId="{66A93BCD-7A12-4DAF-BDBA-C95CFF4A82D3}" type="sibTrans" cxnId="{D60BA93A-568E-430D-A006-0D0F965038AD}">
      <dgm:prSet/>
      <dgm:spPr/>
      <dgm:t>
        <a:bodyPr/>
        <a:lstStyle/>
        <a:p>
          <a:endParaRPr lang="en-GB"/>
        </a:p>
      </dgm:t>
    </dgm:pt>
    <dgm:pt modelId="{DFB5D11A-CDAC-4AF4-A1E6-3A8F34A7FFAA}" type="pres">
      <dgm:prSet presAssocID="{5F8BB570-5F6A-4081-9BC4-150E5F6BF30A}" presName="diagram" presStyleCnt="0">
        <dgm:presLayoutVars>
          <dgm:dir/>
          <dgm:resizeHandles val="exact"/>
        </dgm:presLayoutVars>
      </dgm:prSet>
      <dgm:spPr/>
    </dgm:pt>
    <dgm:pt modelId="{AED45F56-C871-4FF9-B481-3050D134EFE1}" type="pres">
      <dgm:prSet presAssocID="{EC4BC9AF-E394-4130-8C77-443243D443BA}" presName="node" presStyleLbl="node1" presStyleIdx="0" presStyleCnt="4">
        <dgm:presLayoutVars>
          <dgm:bulletEnabled val="1"/>
        </dgm:presLayoutVars>
      </dgm:prSet>
      <dgm:spPr/>
    </dgm:pt>
    <dgm:pt modelId="{26F5AE3D-46F6-4B42-B86D-0A37BAF6E8DA}" type="pres">
      <dgm:prSet presAssocID="{FA3DEC21-E868-4B12-9EB0-EA0503322048}" presName="sibTrans" presStyleCnt="0"/>
      <dgm:spPr/>
    </dgm:pt>
    <dgm:pt modelId="{B39365CB-27AC-44DD-AD84-72D316F92EC1}" type="pres">
      <dgm:prSet presAssocID="{3577CEC3-47A1-4BDE-A9C3-D16D43CD9D7E}" presName="node" presStyleLbl="node1" presStyleIdx="1" presStyleCnt="4">
        <dgm:presLayoutVars>
          <dgm:bulletEnabled val="1"/>
        </dgm:presLayoutVars>
      </dgm:prSet>
      <dgm:spPr/>
    </dgm:pt>
    <dgm:pt modelId="{A4ABC2F1-8398-4138-A8D3-25742A6FB273}" type="pres">
      <dgm:prSet presAssocID="{25793E40-861C-4219-A120-4B5FB0FE0721}" presName="sibTrans" presStyleCnt="0"/>
      <dgm:spPr/>
    </dgm:pt>
    <dgm:pt modelId="{CCE93D38-1EC5-43F1-BFA0-789572F9809F}" type="pres">
      <dgm:prSet presAssocID="{50A065B8-E740-4236-A5EF-AE8EADEE7024}" presName="node" presStyleLbl="node1" presStyleIdx="2" presStyleCnt="4">
        <dgm:presLayoutVars>
          <dgm:bulletEnabled val="1"/>
        </dgm:presLayoutVars>
      </dgm:prSet>
      <dgm:spPr/>
    </dgm:pt>
    <dgm:pt modelId="{75268828-CD8B-49CD-AB9E-78BA7A15E4E3}" type="pres">
      <dgm:prSet presAssocID="{B183AD18-86DF-4A00-95A5-C7B6EAB68103}" presName="sibTrans" presStyleCnt="0"/>
      <dgm:spPr/>
    </dgm:pt>
    <dgm:pt modelId="{EBB905CC-141A-45D0-96FF-B37ECA060346}" type="pres">
      <dgm:prSet presAssocID="{39BE3778-6043-41A0-A66B-410CA4EE85E9}" presName="node" presStyleLbl="node1" presStyleIdx="3" presStyleCnt="4">
        <dgm:presLayoutVars>
          <dgm:bulletEnabled val="1"/>
        </dgm:presLayoutVars>
      </dgm:prSet>
      <dgm:spPr/>
    </dgm:pt>
  </dgm:ptLst>
  <dgm:cxnLst>
    <dgm:cxn modelId="{C8CC2324-8D54-4AAB-827F-E26E3090F604}" type="presOf" srcId="{EC4BC9AF-E394-4130-8C77-443243D443BA}" destId="{AED45F56-C871-4FF9-B481-3050D134EFE1}" srcOrd="0" destOrd="0" presId="urn:microsoft.com/office/officeart/2005/8/layout/default"/>
    <dgm:cxn modelId="{D60BA93A-568E-430D-A006-0D0F965038AD}" srcId="{5F8BB570-5F6A-4081-9BC4-150E5F6BF30A}" destId="{39BE3778-6043-41A0-A66B-410CA4EE85E9}" srcOrd="3" destOrd="0" parTransId="{A53F2C63-0FF0-46AB-8CFB-BC16FC98BAFE}" sibTransId="{66A93BCD-7A12-4DAF-BDBA-C95CFF4A82D3}"/>
    <dgm:cxn modelId="{4E28715B-8E76-4442-B77D-8BA1FC322418}" srcId="{5F8BB570-5F6A-4081-9BC4-150E5F6BF30A}" destId="{50A065B8-E740-4236-A5EF-AE8EADEE7024}" srcOrd="2" destOrd="0" parTransId="{BC6E8155-756B-4ADA-95AF-CF622654D014}" sibTransId="{B183AD18-86DF-4A00-95A5-C7B6EAB68103}"/>
    <dgm:cxn modelId="{0D5D274C-DDAF-4B0C-A51B-37CB1B5D8E80}" type="presOf" srcId="{50A065B8-E740-4236-A5EF-AE8EADEE7024}" destId="{CCE93D38-1EC5-43F1-BFA0-789572F9809F}" srcOrd="0" destOrd="0" presId="urn:microsoft.com/office/officeart/2005/8/layout/default"/>
    <dgm:cxn modelId="{90BE2379-467D-449D-B9B0-485EEE6FD14D}" srcId="{5F8BB570-5F6A-4081-9BC4-150E5F6BF30A}" destId="{3577CEC3-47A1-4BDE-A9C3-D16D43CD9D7E}" srcOrd="1" destOrd="0" parTransId="{65B21F18-BACF-46E5-95BC-A055B9A5192D}" sibTransId="{25793E40-861C-4219-A120-4B5FB0FE0721}"/>
    <dgm:cxn modelId="{0DA2107B-B01C-4756-AB7D-5B4ECF3EAA83}" type="presOf" srcId="{39BE3778-6043-41A0-A66B-410CA4EE85E9}" destId="{EBB905CC-141A-45D0-96FF-B37ECA060346}" srcOrd="0" destOrd="0" presId="urn:microsoft.com/office/officeart/2005/8/layout/default"/>
    <dgm:cxn modelId="{B0CAE7C2-4FF0-4F79-B370-645A7D1D0E0A}" type="presOf" srcId="{5F8BB570-5F6A-4081-9BC4-150E5F6BF30A}" destId="{DFB5D11A-CDAC-4AF4-A1E6-3A8F34A7FFAA}" srcOrd="0" destOrd="0" presId="urn:microsoft.com/office/officeart/2005/8/layout/default"/>
    <dgm:cxn modelId="{0ECFD1E3-AA87-4C1A-82A7-E7AA0856E803}" type="presOf" srcId="{3577CEC3-47A1-4BDE-A9C3-D16D43CD9D7E}" destId="{B39365CB-27AC-44DD-AD84-72D316F92EC1}" srcOrd="0" destOrd="0" presId="urn:microsoft.com/office/officeart/2005/8/layout/default"/>
    <dgm:cxn modelId="{5E0DD2F9-CB99-49E3-8DC6-EB79CDA0736F}" srcId="{5F8BB570-5F6A-4081-9BC4-150E5F6BF30A}" destId="{EC4BC9AF-E394-4130-8C77-443243D443BA}" srcOrd="0" destOrd="0" parTransId="{CC30C5F7-BFE8-471F-8B64-AC841C90CD9B}" sibTransId="{FA3DEC21-E868-4B12-9EB0-EA0503322048}"/>
    <dgm:cxn modelId="{878F4819-BF21-4E01-A77C-8D81286B7F59}" type="presParOf" srcId="{DFB5D11A-CDAC-4AF4-A1E6-3A8F34A7FFAA}" destId="{AED45F56-C871-4FF9-B481-3050D134EFE1}" srcOrd="0" destOrd="0" presId="urn:microsoft.com/office/officeart/2005/8/layout/default"/>
    <dgm:cxn modelId="{06EEF576-43DB-4A8C-A595-2306EAED06E8}" type="presParOf" srcId="{DFB5D11A-CDAC-4AF4-A1E6-3A8F34A7FFAA}" destId="{26F5AE3D-46F6-4B42-B86D-0A37BAF6E8DA}" srcOrd="1" destOrd="0" presId="urn:microsoft.com/office/officeart/2005/8/layout/default"/>
    <dgm:cxn modelId="{03A5983F-3281-4F76-B09D-D47C4BF887CF}" type="presParOf" srcId="{DFB5D11A-CDAC-4AF4-A1E6-3A8F34A7FFAA}" destId="{B39365CB-27AC-44DD-AD84-72D316F92EC1}" srcOrd="2" destOrd="0" presId="urn:microsoft.com/office/officeart/2005/8/layout/default"/>
    <dgm:cxn modelId="{A6A097AA-1F67-4AD4-BE0A-103D15A829A8}" type="presParOf" srcId="{DFB5D11A-CDAC-4AF4-A1E6-3A8F34A7FFAA}" destId="{A4ABC2F1-8398-4138-A8D3-25742A6FB273}" srcOrd="3" destOrd="0" presId="urn:microsoft.com/office/officeart/2005/8/layout/default"/>
    <dgm:cxn modelId="{21AD793D-ED28-4CFC-9EE2-0046DDF5F133}" type="presParOf" srcId="{DFB5D11A-CDAC-4AF4-A1E6-3A8F34A7FFAA}" destId="{CCE93D38-1EC5-43F1-BFA0-789572F9809F}" srcOrd="4" destOrd="0" presId="urn:microsoft.com/office/officeart/2005/8/layout/default"/>
    <dgm:cxn modelId="{021143B3-7BDE-4C24-B771-87A3959CA71F}" type="presParOf" srcId="{DFB5D11A-CDAC-4AF4-A1E6-3A8F34A7FFAA}" destId="{75268828-CD8B-49CD-AB9E-78BA7A15E4E3}" srcOrd="5" destOrd="0" presId="urn:microsoft.com/office/officeart/2005/8/layout/default"/>
    <dgm:cxn modelId="{969F3838-A6E3-49EF-8AF4-DD31A1A64DFA}" type="presParOf" srcId="{DFB5D11A-CDAC-4AF4-A1E6-3A8F34A7FFAA}" destId="{EBB905CC-141A-45D0-96FF-B37ECA0603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9D611F-E423-4DF1-BE38-124EEDE744B4}" type="doc">
      <dgm:prSet loTypeId="urn:microsoft.com/office/officeart/2018/2/layout/IconLabelList" loCatId="icon" qsTypeId="urn:microsoft.com/office/officeart/2005/8/quickstyle/simple1" qsCatId="simple" csTypeId="urn:microsoft.com/office/officeart/2005/8/colors/accent0_1" csCatId="mainScheme" phldr="1"/>
      <dgm:spPr/>
    </dgm:pt>
    <dgm:pt modelId="{83F2BE79-4894-4AE6-AEA9-D08A8194E17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Health and Safety Policy</a:t>
          </a:r>
          <a:endParaRPr lang="en-GB"/>
        </a:p>
      </dgm:t>
    </dgm:pt>
    <dgm:pt modelId="{8BB347D8-8E9D-4170-BB57-E0EB38E96A6E}" type="parTrans" cxnId="{8CEE9221-382C-4E25-8E36-F9D95C3D806E}">
      <dgm:prSet/>
      <dgm:spPr/>
      <dgm:t>
        <a:bodyPr/>
        <a:lstStyle/>
        <a:p>
          <a:endParaRPr lang="en-GB"/>
        </a:p>
      </dgm:t>
    </dgm:pt>
    <dgm:pt modelId="{C6873DA4-7D28-44FA-A0FD-06407C922901}" type="sibTrans" cxnId="{8CEE9221-382C-4E25-8E36-F9D95C3D806E}">
      <dgm:prSet/>
      <dgm:spPr/>
      <dgm:t>
        <a:bodyPr/>
        <a:lstStyle/>
        <a:p>
          <a:endParaRPr lang="en-GB"/>
        </a:p>
      </dgm:t>
    </dgm:pt>
    <dgm:pt modelId="{80B7456C-0681-45BC-9C83-EFB56DF414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Organising</a:t>
          </a:r>
          <a:endParaRPr lang="en-GB" dirty="0"/>
        </a:p>
      </dgm:t>
    </dgm:pt>
    <dgm:pt modelId="{C85E80BD-4F70-48CA-B74E-5E204204D5BC}" type="parTrans" cxnId="{8B6C6942-062A-4D2A-A153-3C8B5D67C365}">
      <dgm:prSet/>
      <dgm:spPr/>
      <dgm:t>
        <a:bodyPr/>
        <a:lstStyle/>
        <a:p>
          <a:endParaRPr lang="en-GB"/>
        </a:p>
      </dgm:t>
    </dgm:pt>
    <dgm:pt modelId="{AC996AB8-D7D3-4A37-A450-5A7EC373C483}" type="sibTrans" cxnId="{8B6C6942-062A-4D2A-A153-3C8B5D67C365}">
      <dgm:prSet/>
      <dgm:spPr/>
      <dgm:t>
        <a:bodyPr/>
        <a:lstStyle/>
        <a:p>
          <a:endParaRPr lang="en-GB"/>
        </a:p>
      </dgm:t>
    </dgm:pt>
    <dgm:pt modelId="{90C65FEA-351B-43CE-A211-A7CBCA12244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Audit Planning and Implementing</a:t>
          </a:r>
          <a:endParaRPr lang="en-GB" dirty="0"/>
        </a:p>
      </dgm:t>
    </dgm:pt>
    <dgm:pt modelId="{3C4832E9-4699-474C-878F-9AA60A09F077}" type="parTrans" cxnId="{FC4E0FE5-8395-40F8-BF7A-3F3EF6B2C954}">
      <dgm:prSet/>
      <dgm:spPr/>
      <dgm:t>
        <a:bodyPr/>
        <a:lstStyle/>
        <a:p>
          <a:endParaRPr lang="en-GB"/>
        </a:p>
      </dgm:t>
    </dgm:pt>
    <dgm:pt modelId="{66FDB598-0514-4415-92F1-B7ACA7AEADFC}" type="sibTrans" cxnId="{FC4E0FE5-8395-40F8-BF7A-3F3EF6B2C954}">
      <dgm:prSet/>
      <dgm:spPr/>
      <dgm:t>
        <a:bodyPr/>
        <a:lstStyle/>
        <a:p>
          <a:endParaRPr lang="en-GB"/>
        </a:p>
      </dgm:t>
    </dgm:pt>
    <dgm:pt modelId="{0E3A4098-C28C-4EFC-86BD-DF72C753FE3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Measuring Performance</a:t>
          </a:r>
          <a:endParaRPr lang="en-GB" dirty="0"/>
        </a:p>
      </dgm:t>
    </dgm:pt>
    <dgm:pt modelId="{F21A5536-C3DF-47AF-A727-10591CD62B2A}" type="parTrans" cxnId="{B7F621A7-D1F0-4F78-A706-85DCC1F6A718}">
      <dgm:prSet/>
      <dgm:spPr/>
      <dgm:t>
        <a:bodyPr/>
        <a:lstStyle/>
        <a:p>
          <a:endParaRPr lang="en-GB"/>
        </a:p>
      </dgm:t>
    </dgm:pt>
    <dgm:pt modelId="{BB19350C-65F4-40A0-947D-06E1036747A6}" type="sibTrans" cxnId="{B7F621A7-D1F0-4F78-A706-85DCC1F6A718}">
      <dgm:prSet/>
      <dgm:spPr/>
      <dgm:t>
        <a:bodyPr/>
        <a:lstStyle/>
        <a:p>
          <a:endParaRPr lang="en-GB"/>
        </a:p>
      </dgm:t>
    </dgm:pt>
    <dgm:pt modelId="{FF425A96-4357-43B8-9DDE-4B3D5833C30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Reviewing Performance</a:t>
          </a:r>
          <a:endParaRPr lang="en-GB" dirty="0"/>
        </a:p>
      </dgm:t>
    </dgm:pt>
    <dgm:pt modelId="{856B7A46-E1FE-4D23-9970-337E2017A023}" type="parTrans" cxnId="{CD798F68-5925-4498-B7FB-3DC56CB63A02}">
      <dgm:prSet/>
      <dgm:spPr/>
      <dgm:t>
        <a:bodyPr/>
        <a:lstStyle/>
        <a:p>
          <a:endParaRPr lang="en-GB"/>
        </a:p>
      </dgm:t>
    </dgm:pt>
    <dgm:pt modelId="{C46B1F67-ACF2-43AF-BF8A-A14A96D37FEA}" type="sibTrans" cxnId="{CD798F68-5925-4498-B7FB-3DC56CB63A02}">
      <dgm:prSet/>
      <dgm:spPr/>
      <dgm:t>
        <a:bodyPr/>
        <a:lstStyle/>
        <a:p>
          <a:endParaRPr lang="en-GB"/>
        </a:p>
      </dgm:t>
    </dgm:pt>
    <dgm:pt modelId="{7D6EBB57-53A4-40DC-96D9-DE0A78512ED4}" type="pres">
      <dgm:prSet presAssocID="{359D611F-E423-4DF1-BE38-124EEDE744B4}" presName="root" presStyleCnt="0">
        <dgm:presLayoutVars>
          <dgm:dir/>
          <dgm:resizeHandles val="exact"/>
        </dgm:presLayoutVars>
      </dgm:prSet>
      <dgm:spPr/>
    </dgm:pt>
    <dgm:pt modelId="{3AEF5B15-92CF-4FC4-89F4-8F1386D54F47}" type="pres">
      <dgm:prSet presAssocID="{83F2BE79-4894-4AE6-AEA9-D08A8194E178}" presName="compNode" presStyleCnt="0"/>
      <dgm:spPr/>
    </dgm:pt>
    <dgm:pt modelId="{9FC07681-D461-4E3F-82BB-5DAF5B4573D4}" type="pres">
      <dgm:prSet presAssocID="{83F2BE79-4894-4AE6-AEA9-D08A8194E17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E13FD37F-CBFE-4DA9-BA8D-5B2F425F1223}" type="pres">
      <dgm:prSet presAssocID="{83F2BE79-4894-4AE6-AEA9-D08A8194E178}" presName="spaceRect" presStyleCnt="0"/>
      <dgm:spPr/>
    </dgm:pt>
    <dgm:pt modelId="{E3A44304-027A-4D3C-921A-54AAE9E939DA}" type="pres">
      <dgm:prSet presAssocID="{83F2BE79-4894-4AE6-AEA9-D08A8194E178}" presName="textRect" presStyleLbl="revTx" presStyleIdx="0" presStyleCnt="5">
        <dgm:presLayoutVars>
          <dgm:chMax val="1"/>
          <dgm:chPref val="1"/>
        </dgm:presLayoutVars>
      </dgm:prSet>
      <dgm:spPr/>
    </dgm:pt>
    <dgm:pt modelId="{2959EC49-E3FF-471B-8827-528F4AFEF502}" type="pres">
      <dgm:prSet presAssocID="{C6873DA4-7D28-44FA-A0FD-06407C922901}" presName="sibTrans" presStyleCnt="0"/>
      <dgm:spPr/>
    </dgm:pt>
    <dgm:pt modelId="{839A4E51-4B90-454E-8528-B0EE3F0DD3C0}" type="pres">
      <dgm:prSet presAssocID="{80B7456C-0681-45BC-9C83-EFB56DF414DC}" presName="compNode" presStyleCnt="0"/>
      <dgm:spPr/>
    </dgm:pt>
    <dgm:pt modelId="{111B52A2-8BF7-4002-9317-0F0C9B567AFE}" type="pres">
      <dgm:prSet presAssocID="{80B7456C-0681-45BC-9C83-EFB56DF414D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A5E8649B-AF9B-490A-B69A-2FB2E4F7A6D9}" type="pres">
      <dgm:prSet presAssocID="{80B7456C-0681-45BC-9C83-EFB56DF414DC}" presName="spaceRect" presStyleCnt="0"/>
      <dgm:spPr/>
    </dgm:pt>
    <dgm:pt modelId="{ED19D256-AE76-4DE8-9962-3F2FA4D5F1C6}" type="pres">
      <dgm:prSet presAssocID="{80B7456C-0681-45BC-9C83-EFB56DF414DC}" presName="textRect" presStyleLbl="revTx" presStyleIdx="1" presStyleCnt="5">
        <dgm:presLayoutVars>
          <dgm:chMax val="1"/>
          <dgm:chPref val="1"/>
        </dgm:presLayoutVars>
      </dgm:prSet>
      <dgm:spPr/>
    </dgm:pt>
    <dgm:pt modelId="{3FECC354-F759-453A-BE95-A70B6A2AC561}" type="pres">
      <dgm:prSet presAssocID="{AC996AB8-D7D3-4A37-A450-5A7EC373C483}" presName="sibTrans" presStyleCnt="0"/>
      <dgm:spPr/>
    </dgm:pt>
    <dgm:pt modelId="{C5161A79-FFDB-4F40-887A-CC40245E2491}" type="pres">
      <dgm:prSet presAssocID="{90C65FEA-351B-43CE-A211-A7CBCA12244B}" presName="compNode" presStyleCnt="0"/>
      <dgm:spPr/>
    </dgm:pt>
    <dgm:pt modelId="{72645E05-907C-4DE0-917B-6F202C137E33}" type="pres">
      <dgm:prSet presAssocID="{90C65FEA-351B-43CE-A211-A7CBCA12244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6AA0AC4-559C-47D3-8E88-BEF47BBFB2F4}" type="pres">
      <dgm:prSet presAssocID="{90C65FEA-351B-43CE-A211-A7CBCA12244B}" presName="spaceRect" presStyleCnt="0"/>
      <dgm:spPr/>
    </dgm:pt>
    <dgm:pt modelId="{9448BE98-5955-4CA7-AF6C-FC06C0CAEB95}" type="pres">
      <dgm:prSet presAssocID="{90C65FEA-351B-43CE-A211-A7CBCA12244B}" presName="textRect" presStyleLbl="revTx" presStyleIdx="2" presStyleCnt="5">
        <dgm:presLayoutVars>
          <dgm:chMax val="1"/>
          <dgm:chPref val="1"/>
        </dgm:presLayoutVars>
      </dgm:prSet>
      <dgm:spPr/>
    </dgm:pt>
    <dgm:pt modelId="{8856EE9E-1B3F-4BCF-B249-BBE389E6A928}" type="pres">
      <dgm:prSet presAssocID="{66FDB598-0514-4415-92F1-B7ACA7AEADFC}" presName="sibTrans" presStyleCnt="0"/>
      <dgm:spPr/>
    </dgm:pt>
    <dgm:pt modelId="{F40C188B-C623-4BBC-ACBB-3A540B47010C}" type="pres">
      <dgm:prSet presAssocID="{0E3A4098-C28C-4EFC-86BD-DF72C753FE3C}" presName="compNode" presStyleCnt="0"/>
      <dgm:spPr/>
    </dgm:pt>
    <dgm:pt modelId="{5E202FB9-19DA-41F0-A4C7-84B68D866C0C}" type="pres">
      <dgm:prSet presAssocID="{0E3A4098-C28C-4EFC-86BD-DF72C753FE3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78CAB518-1DFC-4459-BD70-DA61A58BA827}" type="pres">
      <dgm:prSet presAssocID="{0E3A4098-C28C-4EFC-86BD-DF72C753FE3C}" presName="spaceRect" presStyleCnt="0"/>
      <dgm:spPr/>
    </dgm:pt>
    <dgm:pt modelId="{A69BF255-DB7E-406A-85B6-5075FB57AB54}" type="pres">
      <dgm:prSet presAssocID="{0E3A4098-C28C-4EFC-86BD-DF72C753FE3C}" presName="textRect" presStyleLbl="revTx" presStyleIdx="3" presStyleCnt="5">
        <dgm:presLayoutVars>
          <dgm:chMax val="1"/>
          <dgm:chPref val="1"/>
        </dgm:presLayoutVars>
      </dgm:prSet>
      <dgm:spPr/>
    </dgm:pt>
    <dgm:pt modelId="{8409C111-CF8B-47F4-94F7-AF0F3BF85B4E}" type="pres">
      <dgm:prSet presAssocID="{BB19350C-65F4-40A0-947D-06E1036747A6}" presName="sibTrans" presStyleCnt="0"/>
      <dgm:spPr/>
    </dgm:pt>
    <dgm:pt modelId="{A3B3E7BB-8B1E-48FC-B5CD-F7A6DB32F330}" type="pres">
      <dgm:prSet presAssocID="{FF425A96-4357-43B8-9DDE-4B3D5833C30F}" presName="compNode" presStyleCnt="0"/>
      <dgm:spPr/>
    </dgm:pt>
    <dgm:pt modelId="{0CE61686-03D4-458A-9697-3201F97F2170}" type="pres">
      <dgm:prSet presAssocID="{FF425A96-4357-43B8-9DDE-4B3D5833C30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E02D8FFB-408B-4DB7-94FA-2E58FC94AEC5}" type="pres">
      <dgm:prSet presAssocID="{FF425A96-4357-43B8-9DDE-4B3D5833C30F}" presName="spaceRect" presStyleCnt="0"/>
      <dgm:spPr/>
    </dgm:pt>
    <dgm:pt modelId="{66A2579E-5B32-436A-90C5-26754F603EC3}" type="pres">
      <dgm:prSet presAssocID="{FF425A96-4357-43B8-9DDE-4B3D5833C30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CBDCE03-C808-4D78-A5DE-E1738E1B1E03}" type="presOf" srcId="{FF425A96-4357-43B8-9DDE-4B3D5833C30F}" destId="{66A2579E-5B32-436A-90C5-26754F603EC3}" srcOrd="0" destOrd="0" presId="urn:microsoft.com/office/officeart/2018/2/layout/IconLabelList"/>
    <dgm:cxn modelId="{8CEE9221-382C-4E25-8E36-F9D95C3D806E}" srcId="{359D611F-E423-4DF1-BE38-124EEDE744B4}" destId="{83F2BE79-4894-4AE6-AEA9-D08A8194E178}" srcOrd="0" destOrd="0" parTransId="{8BB347D8-8E9D-4170-BB57-E0EB38E96A6E}" sibTransId="{C6873DA4-7D28-44FA-A0FD-06407C922901}"/>
    <dgm:cxn modelId="{8B6C6942-062A-4D2A-A153-3C8B5D67C365}" srcId="{359D611F-E423-4DF1-BE38-124EEDE744B4}" destId="{80B7456C-0681-45BC-9C83-EFB56DF414DC}" srcOrd="1" destOrd="0" parTransId="{C85E80BD-4F70-48CA-B74E-5E204204D5BC}" sibTransId="{AC996AB8-D7D3-4A37-A450-5A7EC373C483}"/>
    <dgm:cxn modelId="{CD798F68-5925-4498-B7FB-3DC56CB63A02}" srcId="{359D611F-E423-4DF1-BE38-124EEDE744B4}" destId="{FF425A96-4357-43B8-9DDE-4B3D5833C30F}" srcOrd="4" destOrd="0" parTransId="{856B7A46-E1FE-4D23-9970-337E2017A023}" sibTransId="{C46B1F67-ACF2-43AF-BF8A-A14A96D37FEA}"/>
    <dgm:cxn modelId="{E6EAA25A-F459-440B-AA80-0E3609E1AB07}" type="presOf" srcId="{83F2BE79-4894-4AE6-AEA9-D08A8194E178}" destId="{E3A44304-027A-4D3C-921A-54AAE9E939DA}" srcOrd="0" destOrd="0" presId="urn:microsoft.com/office/officeart/2018/2/layout/IconLabelList"/>
    <dgm:cxn modelId="{6844FB87-CB0F-4D5A-B1E4-049533054B14}" type="presOf" srcId="{0E3A4098-C28C-4EFC-86BD-DF72C753FE3C}" destId="{A69BF255-DB7E-406A-85B6-5075FB57AB54}" srcOrd="0" destOrd="0" presId="urn:microsoft.com/office/officeart/2018/2/layout/IconLabelList"/>
    <dgm:cxn modelId="{5D92C19A-1A47-4F9C-A860-4752C3A919FC}" type="presOf" srcId="{359D611F-E423-4DF1-BE38-124EEDE744B4}" destId="{7D6EBB57-53A4-40DC-96D9-DE0A78512ED4}" srcOrd="0" destOrd="0" presId="urn:microsoft.com/office/officeart/2018/2/layout/IconLabelList"/>
    <dgm:cxn modelId="{B7F621A7-D1F0-4F78-A706-85DCC1F6A718}" srcId="{359D611F-E423-4DF1-BE38-124EEDE744B4}" destId="{0E3A4098-C28C-4EFC-86BD-DF72C753FE3C}" srcOrd="3" destOrd="0" parTransId="{F21A5536-C3DF-47AF-A727-10591CD62B2A}" sibTransId="{BB19350C-65F4-40A0-947D-06E1036747A6}"/>
    <dgm:cxn modelId="{E46D33B9-0387-4719-B78C-F9381C1B536D}" type="presOf" srcId="{80B7456C-0681-45BC-9C83-EFB56DF414DC}" destId="{ED19D256-AE76-4DE8-9962-3F2FA4D5F1C6}" srcOrd="0" destOrd="0" presId="urn:microsoft.com/office/officeart/2018/2/layout/IconLabelList"/>
    <dgm:cxn modelId="{BBC5D6C9-4435-47D4-A8F5-8E90AC71152B}" type="presOf" srcId="{90C65FEA-351B-43CE-A211-A7CBCA12244B}" destId="{9448BE98-5955-4CA7-AF6C-FC06C0CAEB95}" srcOrd="0" destOrd="0" presId="urn:microsoft.com/office/officeart/2018/2/layout/IconLabelList"/>
    <dgm:cxn modelId="{FC4E0FE5-8395-40F8-BF7A-3F3EF6B2C954}" srcId="{359D611F-E423-4DF1-BE38-124EEDE744B4}" destId="{90C65FEA-351B-43CE-A211-A7CBCA12244B}" srcOrd="2" destOrd="0" parTransId="{3C4832E9-4699-474C-878F-9AA60A09F077}" sibTransId="{66FDB598-0514-4415-92F1-B7ACA7AEADFC}"/>
    <dgm:cxn modelId="{0971BBEE-CF7B-4AC1-9A12-64679FE5A9B3}" type="presParOf" srcId="{7D6EBB57-53A4-40DC-96D9-DE0A78512ED4}" destId="{3AEF5B15-92CF-4FC4-89F4-8F1386D54F47}" srcOrd="0" destOrd="0" presId="urn:microsoft.com/office/officeart/2018/2/layout/IconLabelList"/>
    <dgm:cxn modelId="{A01536ED-6664-41AB-9647-E5F539503743}" type="presParOf" srcId="{3AEF5B15-92CF-4FC4-89F4-8F1386D54F47}" destId="{9FC07681-D461-4E3F-82BB-5DAF5B4573D4}" srcOrd="0" destOrd="0" presId="urn:microsoft.com/office/officeart/2018/2/layout/IconLabelList"/>
    <dgm:cxn modelId="{CD59B709-C6A1-44A8-B2B8-36237E8B15DB}" type="presParOf" srcId="{3AEF5B15-92CF-4FC4-89F4-8F1386D54F47}" destId="{E13FD37F-CBFE-4DA9-BA8D-5B2F425F1223}" srcOrd="1" destOrd="0" presId="urn:microsoft.com/office/officeart/2018/2/layout/IconLabelList"/>
    <dgm:cxn modelId="{D8E30FB7-C2B9-4607-BCC5-C6A0D864AB4D}" type="presParOf" srcId="{3AEF5B15-92CF-4FC4-89F4-8F1386D54F47}" destId="{E3A44304-027A-4D3C-921A-54AAE9E939DA}" srcOrd="2" destOrd="0" presId="urn:microsoft.com/office/officeart/2018/2/layout/IconLabelList"/>
    <dgm:cxn modelId="{3B524706-A661-4FB9-A8BE-01E33DC0D06A}" type="presParOf" srcId="{7D6EBB57-53A4-40DC-96D9-DE0A78512ED4}" destId="{2959EC49-E3FF-471B-8827-528F4AFEF502}" srcOrd="1" destOrd="0" presId="urn:microsoft.com/office/officeart/2018/2/layout/IconLabelList"/>
    <dgm:cxn modelId="{DC8A5B41-B7D2-47FA-8C1B-4C437B9F36E4}" type="presParOf" srcId="{7D6EBB57-53A4-40DC-96D9-DE0A78512ED4}" destId="{839A4E51-4B90-454E-8528-B0EE3F0DD3C0}" srcOrd="2" destOrd="0" presId="urn:microsoft.com/office/officeart/2018/2/layout/IconLabelList"/>
    <dgm:cxn modelId="{B2F141FE-77A5-4507-9645-00D6203DF0EA}" type="presParOf" srcId="{839A4E51-4B90-454E-8528-B0EE3F0DD3C0}" destId="{111B52A2-8BF7-4002-9317-0F0C9B567AFE}" srcOrd="0" destOrd="0" presId="urn:microsoft.com/office/officeart/2018/2/layout/IconLabelList"/>
    <dgm:cxn modelId="{4673874A-BBF4-4CBF-9E2A-8C552B6FEFB0}" type="presParOf" srcId="{839A4E51-4B90-454E-8528-B0EE3F0DD3C0}" destId="{A5E8649B-AF9B-490A-B69A-2FB2E4F7A6D9}" srcOrd="1" destOrd="0" presId="urn:microsoft.com/office/officeart/2018/2/layout/IconLabelList"/>
    <dgm:cxn modelId="{4D6742CE-770D-47A1-A2B0-37BA8AE3758A}" type="presParOf" srcId="{839A4E51-4B90-454E-8528-B0EE3F0DD3C0}" destId="{ED19D256-AE76-4DE8-9962-3F2FA4D5F1C6}" srcOrd="2" destOrd="0" presId="urn:microsoft.com/office/officeart/2018/2/layout/IconLabelList"/>
    <dgm:cxn modelId="{C1FB2F40-F4BF-4734-8D66-34DC82DAB0BF}" type="presParOf" srcId="{7D6EBB57-53A4-40DC-96D9-DE0A78512ED4}" destId="{3FECC354-F759-453A-BE95-A70B6A2AC561}" srcOrd="3" destOrd="0" presId="urn:microsoft.com/office/officeart/2018/2/layout/IconLabelList"/>
    <dgm:cxn modelId="{7A16C9B7-B7D3-454A-9FE9-A54286740518}" type="presParOf" srcId="{7D6EBB57-53A4-40DC-96D9-DE0A78512ED4}" destId="{C5161A79-FFDB-4F40-887A-CC40245E2491}" srcOrd="4" destOrd="0" presId="urn:microsoft.com/office/officeart/2018/2/layout/IconLabelList"/>
    <dgm:cxn modelId="{155BFF24-749C-4852-8C36-F8C20925B8C1}" type="presParOf" srcId="{C5161A79-FFDB-4F40-887A-CC40245E2491}" destId="{72645E05-907C-4DE0-917B-6F202C137E33}" srcOrd="0" destOrd="0" presId="urn:microsoft.com/office/officeart/2018/2/layout/IconLabelList"/>
    <dgm:cxn modelId="{7F08CB40-DCFD-4A3A-A6E9-B1023869D4BC}" type="presParOf" srcId="{C5161A79-FFDB-4F40-887A-CC40245E2491}" destId="{66AA0AC4-559C-47D3-8E88-BEF47BBFB2F4}" srcOrd="1" destOrd="0" presId="urn:microsoft.com/office/officeart/2018/2/layout/IconLabelList"/>
    <dgm:cxn modelId="{398465AF-C651-47EA-ABEB-6F7F6AE0CE0C}" type="presParOf" srcId="{C5161A79-FFDB-4F40-887A-CC40245E2491}" destId="{9448BE98-5955-4CA7-AF6C-FC06C0CAEB95}" srcOrd="2" destOrd="0" presId="urn:microsoft.com/office/officeart/2018/2/layout/IconLabelList"/>
    <dgm:cxn modelId="{E23F6D08-C153-482D-B5AF-7DD2E5C31F36}" type="presParOf" srcId="{7D6EBB57-53A4-40DC-96D9-DE0A78512ED4}" destId="{8856EE9E-1B3F-4BCF-B249-BBE389E6A928}" srcOrd="5" destOrd="0" presId="urn:microsoft.com/office/officeart/2018/2/layout/IconLabelList"/>
    <dgm:cxn modelId="{B41AAF9F-2D25-498B-8D13-DC5F75B2795C}" type="presParOf" srcId="{7D6EBB57-53A4-40DC-96D9-DE0A78512ED4}" destId="{F40C188B-C623-4BBC-ACBB-3A540B47010C}" srcOrd="6" destOrd="0" presId="urn:microsoft.com/office/officeart/2018/2/layout/IconLabelList"/>
    <dgm:cxn modelId="{0A957295-54D1-4C35-A934-4E95068A302B}" type="presParOf" srcId="{F40C188B-C623-4BBC-ACBB-3A540B47010C}" destId="{5E202FB9-19DA-41F0-A4C7-84B68D866C0C}" srcOrd="0" destOrd="0" presId="urn:microsoft.com/office/officeart/2018/2/layout/IconLabelList"/>
    <dgm:cxn modelId="{821C0A6D-EE1E-4204-A30E-FFA5CB6BF9BA}" type="presParOf" srcId="{F40C188B-C623-4BBC-ACBB-3A540B47010C}" destId="{78CAB518-1DFC-4459-BD70-DA61A58BA827}" srcOrd="1" destOrd="0" presId="urn:microsoft.com/office/officeart/2018/2/layout/IconLabelList"/>
    <dgm:cxn modelId="{DAF54A1D-4D97-4991-82A5-59B2BBF76E5C}" type="presParOf" srcId="{F40C188B-C623-4BBC-ACBB-3A540B47010C}" destId="{A69BF255-DB7E-406A-85B6-5075FB57AB54}" srcOrd="2" destOrd="0" presId="urn:microsoft.com/office/officeart/2018/2/layout/IconLabelList"/>
    <dgm:cxn modelId="{D7DEC57B-1BCB-446A-8458-75AD7177EE9B}" type="presParOf" srcId="{7D6EBB57-53A4-40DC-96D9-DE0A78512ED4}" destId="{8409C111-CF8B-47F4-94F7-AF0F3BF85B4E}" srcOrd="7" destOrd="0" presId="urn:microsoft.com/office/officeart/2018/2/layout/IconLabelList"/>
    <dgm:cxn modelId="{51518DAF-F910-44D7-9891-C3DE66DD8583}" type="presParOf" srcId="{7D6EBB57-53A4-40DC-96D9-DE0A78512ED4}" destId="{A3B3E7BB-8B1E-48FC-B5CD-F7A6DB32F330}" srcOrd="8" destOrd="0" presId="urn:microsoft.com/office/officeart/2018/2/layout/IconLabelList"/>
    <dgm:cxn modelId="{DCC1F09E-B656-4700-B9C0-F9D20E293955}" type="presParOf" srcId="{A3B3E7BB-8B1E-48FC-B5CD-F7A6DB32F330}" destId="{0CE61686-03D4-458A-9697-3201F97F2170}" srcOrd="0" destOrd="0" presId="urn:microsoft.com/office/officeart/2018/2/layout/IconLabelList"/>
    <dgm:cxn modelId="{D3A0B410-6E72-487D-9A4B-89549E4006B9}" type="presParOf" srcId="{A3B3E7BB-8B1E-48FC-B5CD-F7A6DB32F330}" destId="{E02D8FFB-408B-4DB7-94FA-2E58FC94AEC5}" srcOrd="1" destOrd="0" presId="urn:microsoft.com/office/officeart/2018/2/layout/IconLabelList"/>
    <dgm:cxn modelId="{ADFE4ADE-BA41-4F11-B8D5-7B09A749B66A}" type="presParOf" srcId="{A3B3E7BB-8B1E-48FC-B5CD-F7A6DB32F330}" destId="{66A2579E-5B32-436A-90C5-26754F603EC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45F56-C871-4FF9-B481-3050D134EFE1}">
      <dsp:nvSpPr>
        <dsp:cNvPr id="0" name=""/>
        <dsp:cNvSpPr/>
      </dsp:nvSpPr>
      <dsp:spPr>
        <a:xfrm>
          <a:off x="1034727" y="1500"/>
          <a:ext cx="2933402" cy="17600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employees </a:t>
          </a:r>
        </a:p>
      </dsp:txBody>
      <dsp:txXfrm>
        <a:off x="1034727" y="1500"/>
        <a:ext cx="2933402" cy="1760041"/>
      </dsp:txXfrm>
    </dsp:sp>
    <dsp:sp modelId="{B39365CB-27AC-44DD-AD84-72D316F92EC1}">
      <dsp:nvSpPr>
        <dsp:cNvPr id="0" name=""/>
        <dsp:cNvSpPr/>
      </dsp:nvSpPr>
      <dsp:spPr>
        <a:xfrm>
          <a:off x="4261470" y="1500"/>
          <a:ext cx="2933402" cy="17600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visitors </a:t>
          </a:r>
        </a:p>
      </dsp:txBody>
      <dsp:txXfrm>
        <a:off x="4261470" y="1500"/>
        <a:ext cx="2933402" cy="1760041"/>
      </dsp:txXfrm>
    </dsp:sp>
    <dsp:sp modelId="{CCE93D38-1EC5-43F1-BFA0-789572F9809F}">
      <dsp:nvSpPr>
        <dsp:cNvPr id="0" name=""/>
        <dsp:cNvSpPr/>
      </dsp:nvSpPr>
      <dsp:spPr>
        <a:xfrm>
          <a:off x="1034727" y="2054882"/>
          <a:ext cx="2933402" cy="17600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/>
            <a:t>volunteers </a:t>
          </a:r>
          <a:endParaRPr lang="en-GB" sz="4200" kern="1200" dirty="0"/>
        </a:p>
      </dsp:txBody>
      <dsp:txXfrm>
        <a:off x="1034727" y="2054882"/>
        <a:ext cx="2933402" cy="1760041"/>
      </dsp:txXfrm>
    </dsp:sp>
    <dsp:sp modelId="{EBB905CC-141A-45D0-96FF-B37ECA060346}">
      <dsp:nvSpPr>
        <dsp:cNvPr id="0" name=""/>
        <dsp:cNvSpPr/>
      </dsp:nvSpPr>
      <dsp:spPr>
        <a:xfrm>
          <a:off x="4261470" y="2054882"/>
          <a:ext cx="2933402" cy="17600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general public</a:t>
          </a:r>
        </a:p>
      </dsp:txBody>
      <dsp:txXfrm>
        <a:off x="4261470" y="2054882"/>
        <a:ext cx="2933402" cy="17600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07681-D461-4E3F-82BB-5DAF5B4573D4}">
      <dsp:nvSpPr>
        <dsp:cNvPr id="0" name=""/>
        <dsp:cNvSpPr/>
      </dsp:nvSpPr>
      <dsp:spPr>
        <a:xfrm>
          <a:off x="398652" y="1180375"/>
          <a:ext cx="649423" cy="6494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A44304-027A-4D3C-921A-54AAE9E939DA}">
      <dsp:nvSpPr>
        <dsp:cNvPr id="0" name=""/>
        <dsp:cNvSpPr/>
      </dsp:nvSpPr>
      <dsp:spPr>
        <a:xfrm>
          <a:off x="1782" y="2058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Health and Safety Policy</a:t>
          </a:r>
          <a:endParaRPr lang="en-GB" sz="1400" kern="1200"/>
        </a:p>
      </dsp:txBody>
      <dsp:txXfrm>
        <a:off x="1782" y="2058784"/>
        <a:ext cx="1443164" cy="577265"/>
      </dsp:txXfrm>
    </dsp:sp>
    <dsp:sp modelId="{111B52A2-8BF7-4002-9317-0F0C9B567AFE}">
      <dsp:nvSpPr>
        <dsp:cNvPr id="0" name=""/>
        <dsp:cNvSpPr/>
      </dsp:nvSpPr>
      <dsp:spPr>
        <a:xfrm>
          <a:off x="2094370" y="1180375"/>
          <a:ext cx="649423" cy="6494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9D256-AE76-4DE8-9962-3F2FA4D5F1C6}">
      <dsp:nvSpPr>
        <dsp:cNvPr id="0" name=""/>
        <dsp:cNvSpPr/>
      </dsp:nvSpPr>
      <dsp:spPr>
        <a:xfrm>
          <a:off x="1697500" y="2058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Organising</a:t>
          </a:r>
          <a:endParaRPr lang="en-GB" sz="1400" kern="1200" dirty="0"/>
        </a:p>
      </dsp:txBody>
      <dsp:txXfrm>
        <a:off x="1697500" y="2058784"/>
        <a:ext cx="1443164" cy="577265"/>
      </dsp:txXfrm>
    </dsp:sp>
    <dsp:sp modelId="{72645E05-907C-4DE0-917B-6F202C137E33}">
      <dsp:nvSpPr>
        <dsp:cNvPr id="0" name=""/>
        <dsp:cNvSpPr/>
      </dsp:nvSpPr>
      <dsp:spPr>
        <a:xfrm>
          <a:off x="3790088" y="1180375"/>
          <a:ext cx="649423" cy="6494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48BE98-5955-4CA7-AF6C-FC06C0CAEB95}">
      <dsp:nvSpPr>
        <dsp:cNvPr id="0" name=""/>
        <dsp:cNvSpPr/>
      </dsp:nvSpPr>
      <dsp:spPr>
        <a:xfrm>
          <a:off x="3393217" y="2058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Audit Planning and Implementing</a:t>
          </a:r>
          <a:endParaRPr lang="en-GB" sz="1400" kern="1200" dirty="0"/>
        </a:p>
      </dsp:txBody>
      <dsp:txXfrm>
        <a:off x="3393217" y="2058784"/>
        <a:ext cx="1443164" cy="577265"/>
      </dsp:txXfrm>
    </dsp:sp>
    <dsp:sp modelId="{5E202FB9-19DA-41F0-A4C7-84B68D866C0C}">
      <dsp:nvSpPr>
        <dsp:cNvPr id="0" name=""/>
        <dsp:cNvSpPr/>
      </dsp:nvSpPr>
      <dsp:spPr>
        <a:xfrm>
          <a:off x="5485805" y="1180375"/>
          <a:ext cx="649423" cy="6494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9BF255-DB7E-406A-85B6-5075FB57AB54}">
      <dsp:nvSpPr>
        <dsp:cNvPr id="0" name=""/>
        <dsp:cNvSpPr/>
      </dsp:nvSpPr>
      <dsp:spPr>
        <a:xfrm>
          <a:off x="5088935" y="2058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Measuring Performance</a:t>
          </a:r>
          <a:endParaRPr lang="en-GB" sz="1400" kern="1200" dirty="0"/>
        </a:p>
      </dsp:txBody>
      <dsp:txXfrm>
        <a:off x="5088935" y="2058784"/>
        <a:ext cx="1443164" cy="577265"/>
      </dsp:txXfrm>
    </dsp:sp>
    <dsp:sp modelId="{0CE61686-03D4-458A-9697-3201F97F2170}">
      <dsp:nvSpPr>
        <dsp:cNvPr id="0" name=""/>
        <dsp:cNvSpPr/>
      </dsp:nvSpPr>
      <dsp:spPr>
        <a:xfrm>
          <a:off x="7181523" y="1180375"/>
          <a:ext cx="649423" cy="64942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2579E-5B32-436A-90C5-26754F603EC3}">
      <dsp:nvSpPr>
        <dsp:cNvPr id="0" name=""/>
        <dsp:cNvSpPr/>
      </dsp:nvSpPr>
      <dsp:spPr>
        <a:xfrm>
          <a:off x="6784653" y="2058784"/>
          <a:ext cx="1443164" cy="57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Reviewing Performance</a:t>
          </a:r>
          <a:endParaRPr lang="en-GB" sz="1400" kern="1200" dirty="0"/>
        </a:p>
      </dsp:txBody>
      <dsp:txXfrm>
        <a:off x="6784653" y="2058784"/>
        <a:ext cx="1443164" cy="577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674B-3614-43D4-8F72-8BB0FFFF84A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70AA9B-1AD8-4809-A486-95009BFAE8E3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403402-CF1E-4211-9C45-E022F4D5319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91" r:id="rId3"/>
    <p:sldLayoutId id="214748369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o.int/publications-detail/key-planning-recommendations-for-mass-gatherings-in-the-context-of-the-current-covid-19-outbreak" TargetMode="External"/><Relationship Id="rId2" Type="http://schemas.openxmlformats.org/officeDocument/2006/relationships/hyperlink" Target="https://doi.org/10.1016/j.tmaid.2020.10163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046992AB-9810-4AC2-A757-8F202C852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9725" y="2733675"/>
            <a:ext cx="4394200" cy="2341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B6797A9E-6E81-470B-9B34-D94CEEDC7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553" y="1620796"/>
            <a:ext cx="2779299" cy="361640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BEB47-CE59-4D99-B463-324CD5F56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Health and Safety Guidelines (HSG)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4E29A-2827-4EB5-94CC-EBF3DEFC8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• </a:t>
            </a:r>
            <a:r>
              <a:rPr lang="en-US" dirty="0"/>
              <a:t>Health and Safety Policy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Organising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 Audit Planning and Implementing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 Measuring Performance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• Reviewing Performance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39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BE1F780-21CE-441C-93B0-B88D7B3D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r>
              <a:rPr lang="en-GB" b="1" dirty="0"/>
              <a:t>Health and Safety Guidelines (HSG)</a:t>
            </a: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4E4D3B0-4461-41C5-AABA-C1F41189F6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4062811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9433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A93EAE3-D74D-4B81-9713-A14779B3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r>
              <a:rPr lang="en-GB" b="1" dirty="0"/>
              <a:t>Risk 7 Step Process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7F490B-5998-47A4-8F12-8613156F3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725783"/>
              </p:ext>
            </p:extLst>
          </p:nvPr>
        </p:nvGraphicFramePr>
        <p:xfrm>
          <a:off x="1053051" y="1808793"/>
          <a:ext cx="7037899" cy="461725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7037899">
                  <a:extLst>
                    <a:ext uri="{9D8B030D-6E8A-4147-A177-3AD203B41FA5}">
                      <a16:colId xmlns:a16="http://schemas.microsoft.com/office/drawing/2014/main" val="1657650394"/>
                    </a:ext>
                  </a:extLst>
                </a:gridCol>
              </a:tblGrid>
              <a:tr h="48290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cap="none" spc="0" dirty="0">
                          <a:effectLst/>
                        </a:rPr>
                        <a:t>Risk - 7 Step Process</a:t>
                      </a:r>
                      <a:endParaRPr lang="en-GB" sz="1800" b="1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 anchor="ctr"/>
                </a:tc>
                <a:extLst>
                  <a:ext uri="{0D108BD9-81ED-4DB2-BD59-A6C34878D82A}">
                    <a16:rowId xmlns:a16="http://schemas.microsoft.com/office/drawing/2014/main" val="1598311659"/>
                  </a:ext>
                </a:extLst>
              </a:tr>
              <a:tr h="482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cap="none" spc="0" dirty="0">
                          <a:effectLst/>
                        </a:rPr>
                        <a:t>Identify the hazards associated with the event</a:t>
                      </a:r>
                      <a:endParaRPr lang="en-GB" sz="16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/>
                </a:tc>
                <a:extLst>
                  <a:ext uri="{0D108BD9-81ED-4DB2-BD59-A6C34878D82A}">
                    <a16:rowId xmlns:a16="http://schemas.microsoft.com/office/drawing/2014/main" val="2177835199"/>
                  </a:ext>
                </a:extLst>
              </a:tr>
              <a:tr h="482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cap="none" spc="0" dirty="0">
                          <a:effectLst/>
                        </a:rPr>
                        <a:t>Identify the groups at risk and reasons why?</a:t>
                      </a:r>
                      <a:endParaRPr lang="en-GB" sz="16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/>
                </a:tc>
                <a:extLst>
                  <a:ext uri="{0D108BD9-81ED-4DB2-BD59-A6C34878D82A}">
                    <a16:rowId xmlns:a16="http://schemas.microsoft.com/office/drawing/2014/main" val="1163631334"/>
                  </a:ext>
                </a:extLst>
              </a:tr>
              <a:tr h="482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cap="none" spc="0" dirty="0">
                          <a:effectLst/>
                        </a:rPr>
                        <a:t>Assess the levels of risk – severity and probability.</a:t>
                      </a:r>
                      <a:endParaRPr lang="en-GB" sz="16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/>
                </a:tc>
                <a:extLst>
                  <a:ext uri="{0D108BD9-81ED-4DB2-BD59-A6C34878D82A}">
                    <a16:rowId xmlns:a16="http://schemas.microsoft.com/office/drawing/2014/main" val="3905805821"/>
                  </a:ext>
                </a:extLst>
              </a:tr>
              <a:tr h="58393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cap="none" spc="0" dirty="0">
                          <a:effectLst/>
                        </a:rPr>
                        <a:t>Identify precautions and control measures to mitigate risks</a:t>
                      </a:r>
                    </a:p>
                  </a:txBody>
                  <a:tcPr marL="98122" marR="56609" marT="75478" marB="7547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895749"/>
                  </a:ext>
                </a:extLst>
              </a:tr>
              <a:tr h="34775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600" b="0" cap="none" spc="0" dirty="0">
                          <a:effectLst/>
                        </a:rPr>
                        <a:t>Assess the levels of risk – severity and probability</a:t>
                      </a:r>
                      <a:endParaRPr lang="en-GB" sz="16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02295729"/>
                  </a:ext>
                </a:extLst>
              </a:tr>
              <a:tr h="482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cap="none" spc="0" dirty="0">
                          <a:effectLst/>
                        </a:rPr>
                        <a:t>Record and communicate</a:t>
                      </a:r>
                      <a:endParaRPr lang="en-GB" sz="16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/>
                </a:tc>
                <a:extLst>
                  <a:ext uri="{0D108BD9-81ED-4DB2-BD59-A6C34878D82A}">
                    <a16:rowId xmlns:a16="http://schemas.microsoft.com/office/drawing/2014/main" val="1119813352"/>
                  </a:ext>
                </a:extLst>
              </a:tr>
              <a:tr h="48290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200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600" b="0" cap="none" spc="0" dirty="0">
                          <a:effectLst/>
                        </a:rPr>
                        <a:t>Evaluate after</a:t>
                      </a:r>
                      <a:endParaRPr lang="en-GB" sz="16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8122" marR="56609" marT="75478" marB="75478"/>
                </a:tc>
                <a:extLst>
                  <a:ext uri="{0D108BD9-81ED-4DB2-BD59-A6C34878D82A}">
                    <a16:rowId xmlns:a16="http://schemas.microsoft.com/office/drawing/2014/main" val="3674181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918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ACC5-83BD-4E6F-A86A-0E3C2823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World Health Organization (WHO) has outlined following COVID-19 guidelines.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51379-CE20-48CF-9D15-C47E468E1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Event organizers should establish direct links with local and national public health authorities. </a:t>
            </a:r>
            <a:endParaRPr lang="en-GB" sz="2000" dirty="0"/>
          </a:p>
          <a:p>
            <a:pPr lvl="0"/>
            <a:r>
              <a:rPr lang="en-US" sz="2000" dirty="0"/>
              <a:t>There should be a nominated liaison person in the organizing team and also one in the designated public health agency. Contact information should be shared, and contacts should be available 24 hours a day.</a:t>
            </a:r>
            <a:endParaRPr lang="en-GB" sz="2000" dirty="0"/>
          </a:p>
          <a:p>
            <a:pPr lvl="0"/>
            <a:r>
              <a:rPr lang="en-US" sz="2000" dirty="0"/>
              <a:t>Regular contact should be maintained throughout the planning period to share information, risk assessments, and plans.</a:t>
            </a:r>
            <a:endParaRPr lang="en-GB" sz="2000" dirty="0"/>
          </a:p>
          <a:p>
            <a:pPr lvl="0"/>
            <a:r>
              <a:rPr lang="en-US" sz="2000" dirty="0"/>
              <a:t>Channels of communication between agencies and organizers and with the public should be agreed in advance.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705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3992-C8B2-4352-BCA1-6B07C267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Summary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3BFDF-B856-438C-85A3-4A83D73B2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Importance of risk assessment and safety regulatory requirements</a:t>
            </a:r>
          </a:p>
          <a:p>
            <a:r>
              <a:rPr lang="en-GB" dirty="0"/>
              <a:t>keep up to date with the risk assessment changes in legislation and regulations</a:t>
            </a:r>
          </a:p>
          <a:p>
            <a:r>
              <a:rPr lang="en-GB" dirty="0"/>
              <a:t>COVID-19 global pandemic has changed the working conditions for organising sporting, musical, cultural and community events and festivals.</a:t>
            </a:r>
          </a:p>
          <a:p>
            <a:r>
              <a:rPr lang="en-GB" dirty="0"/>
              <a:t>Key strategy is to minimise a risk and put measures in place that reduces the risk.</a:t>
            </a:r>
          </a:p>
          <a:p>
            <a:r>
              <a:rPr lang="en-GB" dirty="0"/>
              <a:t>Construct a risk assessment plan</a:t>
            </a:r>
          </a:p>
        </p:txBody>
      </p:sp>
    </p:spTree>
    <p:extLst>
      <p:ext uri="{BB962C8B-B14F-4D97-AF65-F5344CB8AC3E}">
        <p14:creationId xmlns:p14="http://schemas.microsoft.com/office/powerpoint/2010/main" val="3282451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7C3FE-B941-4854-B3B9-628B635DF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Further 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CCC68-A87A-4E53-9729-6B842AD18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Ahmed, Q. A. and </a:t>
            </a:r>
            <a:r>
              <a:rPr lang="en-GB" sz="2000" dirty="0" err="1"/>
              <a:t>Memish</a:t>
            </a:r>
            <a:r>
              <a:rPr lang="en-GB" sz="2000" dirty="0"/>
              <a:t>, Z. A. (2020) The cancellation of mass gatherings (MGs)? Decision making in the time of COVID-19 Journal of Travel Medicine and Infectious Disease, </a:t>
            </a:r>
            <a:r>
              <a:rPr lang="en-GB" sz="2000" u="sng" dirty="0">
                <a:hlinkClick r:id="rId2"/>
              </a:rPr>
              <a:t>https://doi.org/10.1016/j.tmaid.2020.101631</a:t>
            </a:r>
            <a:endParaRPr lang="en-GB" sz="2000" dirty="0"/>
          </a:p>
          <a:p>
            <a:r>
              <a:rPr lang="en-GB" sz="2000" dirty="0"/>
              <a:t>Raj, R. </a:t>
            </a:r>
            <a:r>
              <a:rPr lang="en-GB" sz="2000" dirty="0" err="1"/>
              <a:t>Korstanje</a:t>
            </a:r>
            <a:r>
              <a:rPr lang="en-GB" sz="2000" dirty="0"/>
              <a:t>, M. and Griffin, K. (2018) Risk and Safety Challenges for Religious Tourism and Events. CABI Publishing, Wallingford.</a:t>
            </a:r>
          </a:p>
          <a:p>
            <a:r>
              <a:rPr lang="en-GB" sz="2000" dirty="0"/>
              <a:t>World Health Organization (WHO) (2020) Key Planning Recommendations for Mass Gatherings in the context of COVID-19. </a:t>
            </a:r>
            <a:r>
              <a:rPr lang="en-GB" sz="2000" u="sng" dirty="0">
                <a:hlinkClick r:id="rId3"/>
              </a:rPr>
              <a:t>https://www.who.int/publications-detail/key-planning-recommendations-for-mass-gatherings-in-the-context-of-the-current-covid-19-outbreak</a:t>
            </a:r>
            <a:r>
              <a:rPr lang="en-GB" sz="2000" dirty="0"/>
              <a:t>. (accessed 29/9/2020)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75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/>
              <a:t>Chapter 8</a:t>
            </a:r>
            <a:br>
              <a:rPr lang="en-GB" sz="3200" b="1" dirty="0"/>
            </a:br>
            <a:r>
              <a:rPr lang="en-GB" sz="3200" b="1" dirty="0"/>
              <a:t>Risk Management and Safety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Overview of Risk Assessment Process </a:t>
            </a:r>
          </a:p>
          <a:p>
            <a:r>
              <a:rPr lang="en-GB" dirty="0"/>
              <a:t>Risk Factors for Events and Festivals</a:t>
            </a:r>
          </a:p>
          <a:p>
            <a:r>
              <a:rPr lang="en-GB" dirty="0"/>
              <a:t>Event Risk Assessment Matrix</a:t>
            </a:r>
          </a:p>
          <a:p>
            <a:r>
              <a:rPr lang="en-GB" dirty="0"/>
              <a:t>Health and Safety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0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A5FFC7B-D3D2-4A0F-AF30-E126A61D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r>
              <a:rPr lang="en-GB" sz="3200" b="1" dirty="0"/>
              <a:t>Risk Assessment is developed to protect: </a:t>
            </a:r>
            <a:endParaRPr lang="en-US" sz="3200" b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EE34008-9403-463D-8DFE-297DBC39D6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826338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748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E6CC-C662-44EA-BAB3-B73BDC73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Overview of Risk Assessment Process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B263-62F7-49AA-99C8-AA0393BCB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could go wrong</a:t>
            </a:r>
          </a:p>
          <a:p>
            <a:pPr lvl="0"/>
            <a:r>
              <a:rPr lang="en-GB" dirty="0"/>
              <a:t>Identify the implications of each risk</a:t>
            </a:r>
          </a:p>
          <a:p>
            <a:pPr lvl="0"/>
            <a:r>
              <a:rPr lang="en-GB" dirty="0"/>
              <a:t>Developing a suitable control measures to prevent loss </a:t>
            </a:r>
          </a:p>
          <a:p>
            <a:pPr lvl="0"/>
            <a:r>
              <a:rPr lang="en-GB" dirty="0"/>
              <a:t>Damage or injury at the event and festival</a:t>
            </a:r>
          </a:p>
          <a:p>
            <a:pPr lvl="0"/>
            <a:r>
              <a:rPr lang="en-GB" dirty="0"/>
              <a:t>Determine who is affected</a:t>
            </a:r>
          </a:p>
          <a:p>
            <a:pPr lvl="0"/>
            <a:r>
              <a:rPr lang="en-GB" dirty="0"/>
              <a:t>Evaluation to control acceptable risks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80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F8432-4C91-4EA5-866D-011DE5B6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Risk factors for events and festivals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FFC2-6152-438C-858C-F9397DD2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Adopt international standards </a:t>
            </a:r>
          </a:p>
          <a:p>
            <a:r>
              <a:rPr lang="en-GB" dirty="0"/>
              <a:t>COVID-19 global pandemic has changed the working conditions and organising sporting, musical, cultural and community events and festivals. </a:t>
            </a:r>
          </a:p>
          <a:p>
            <a:r>
              <a:rPr lang="en-GB" dirty="0"/>
              <a:t>Risk management plan</a:t>
            </a:r>
          </a:p>
        </p:txBody>
      </p:sp>
    </p:spTree>
    <p:extLst>
      <p:ext uri="{BB962C8B-B14F-4D97-AF65-F5344CB8AC3E}">
        <p14:creationId xmlns:p14="http://schemas.microsoft.com/office/powerpoint/2010/main" val="146627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174B0-D0F8-4386-BCE4-C9B0E8DED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Event risk assessment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48205-187E-4950-B153-B81B6C88A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4000501" cy="3816425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/>
              <a:t>Severity scale</a:t>
            </a:r>
            <a:br>
              <a:rPr lang="en-GB" sz="2400" dirty="0"/>
            </a:br>
            <a:r>
              <a:rPr lang="en-GB" sz="2400" dirty="0"/>
              <a:t>1 = trivial injury</a:t>
            </a:r>
            <a:br>
              <a:rPr lang="en-GB" sz="2400" dirty="0"/>
            </a:br>
            <a:r>
              <a:rPr lang="en-GB" sz="2400" dirty="0"/>
              <a:t>2 = moderate injury</a:t>
            </a:r>
            <a:br>
              <a:rPr lang="en-GB" sz="2400" dirty="0"/>
            </a:br>
            <a:r>
              <a:rPr lang="en-GB" sz="2400" dirty="0"/>
              <a:t>3 = moderate injury requiring hospital treatment</a:t>
            </a:r>
            <a:br>
              <a:rPr lang="en-GB" sz="2400" dirty="0"/>
            </a:br>
            <a:r>
              <a:rPr lang="en-GB" sz="2400" dirty="0"/>
              <a:t>4 = serious injury or death</a:t>
            </a:r>
            <a:br>
              <a:rPr lang="en-GB" sz="2400" dirty="0"/>
            </a:br>
            <a:r>
              <a:rPr lang="en-GB" sz="2400" dirty="0"/>
              <a:t>5 = multiple deaths/serious injuries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CB4441-BD92-4D04-8BAB-56BBC5707C6F}"/>
              </a:ext>
            </a:extLst>
          </p:cNvPr>
          <p:cNvSpPr/>
          <p:nvPr/>
        </p:nvSpPr>
        <p:spPr>
          <a:xfrm>
            <a:off x="4686300" y="1808793"/>
            <a:ext cx="35528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GB" sz="24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Likelihood scale</a:t>
            </a:r>
            <a:b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 = very unlikely to occur</a:t>
            </a:r>
            <a:b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 = unlikely, but possible</a:t>
            </a:r>
            <a:b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3 = might happen sometime</a:t>
            </a:r>
            <a:b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 = probably will happen</a:t>
            </a:r>
            <a:b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 = certainly will happen</a:t>
            </a:r>
            <a:endParaRPr lang="en-GB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4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4185-FB94-43C2-B4E1-FD4897287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Risk assessment plan should ask following questions</a:t>
            </a:r>
            <a:r>
              <a:rPr lang="en-GB" sz="3200" dirty="0"/>
              <a:t>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B6202-11DC-4C4D-ADCA-7D6080F8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What can harm to another person during before, during and after the event?</a:t>
            </a:r>
          </a:p>
          <a:p>
            <a:pPr lvl="0"/>
            <a:r>
              <a:rPr lang="en-GB" dirty="0"/>
              <a:t>What can cause severe damage to equipment, event/festival site and Temporary and permeant structure?</a:t>
            </a:r>
          </a:p>
          <a:p>
            <a:pPr lvl="0"/>
            <a:r>
              <a:rPr lang="en-GB" dirty="0"/>
              <a:t>What can harm the event reputation for future and negative marketing image for attendees?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2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7F2F19B-3E00-4E9D-B46A-B45B9B52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r>
              <a:rPr lang="en-GB" b="1" dirty="0"/>
              <a:t>Risk Assessment Threat Level </a:t>
            </a:r>
            <a:endParaRPr lang="en-US" dirty="0"/>
          </a:p>
        </p:txBody>
      </p:sp>
      <p:pic>
        <p:nvPicPr>
          <p:cNvPr id="2" name="Picture 1" descr="risk_matrix">
            <a:extLst>
              <a:ext uri="{FF2B5EF4-FFF2-40B4-BE49-F238E27FC236}">
                <a16:creationId xmlns:a16="http://schemas.microsoft.com/office/drawing/2014/main" id="{50C8D377-5107-4575-8C28-345E6F166D0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663787" y="1808793"/>
            <a:ext cx="3816425" cy="381642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671375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CD4EA28-2BC7-46D9-A8C4-FB1DFE4C9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/>
          <a:lstStyle/>
          <a:p>
            <a:r>
              <a:rPr lang="en-US" b="1" dirty="0"/>
              <a:t>Level Risks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CCD85A4-7629-45B2-BBA4-AC6A0F53E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867540"/>
              </p:ext>
            </p:extLst>
          </p:nvPr>
        </p:nvGraphicFramePr>
        <p:xfrm>
          <a:off x="1005652" y="1808793"/>
          <a:ext cx="7132697" cy="4022822"/>
        </p:xfrm>
        <a:graphic>
          <a:graphicData uri="http://schemas.openxmlformats.org/drawingml/2006/table">
            <a:tbl>
              <a:tblPr firstRow="1" firstCol="1" bandRow="1"/>
              <a:tblGrid>
                <a:gridCol w="1985788">
                  <a:extLst>
                    <a:ext uri="{9D8B030D-6E8A-4147-A177-3AD203B41FA5}">
                      <a16:colId xmlns:a16="http://schemas.microsoft.com/office/drawing/2014/main" val="1554313865"/>
                    </a:ext>
                  </a:extLst>
                </a:gridCol>
                <a:gridCol w="5146909">
                  <a:extLst>
                    <a:ext uri="{9D8B030D-6E8A-4147-A177-3AD203B41FA5}">
                      <a16:colId xmlns:a16="http://schemas.microsoft.com/office/drawing/2014/main" val="3847087762"/>
                    </a:ext>
                  </a:extLst>
                </a:gridCol>
              </a:tblGrid>
              <a:tr h="321219"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700" b="1" i="1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 of Risk 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700" b="1" i="1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risk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41088"/>
                  </a:ext>
                </a:extLst>
              </a:tr>
              <a:tr h="830570"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Lowest risk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public gathering, only Virtual-only activities, events, conferences, concerts and festivals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888057"/>
                  </a:ext>
                </a:extLst>
              </a:tr>
              <a:tr h="1190616"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 risk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Smaller weddings, indoor and outdoor events and festivals with attendees and in-person gatherings in which individuals from different households remain spaced at least 6 feet apart, wear masks, do not share objects, and come from the same local area (e.g., community, town, city, or county).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276851"/>
                  </a:ext>
                </a:extLst>
              </a:tr>
              <a:tr h="737011"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Higher risk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Medium-sized in-person gatherings that are adapted to allow individuals to remain spaced at least 6 feet apart and with attendees coming from outside the local area.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703840"/>
                  </a:ext>
                </a:extLst>
              </a:tr>
              <a:tr h="737011"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1" i="0" u="none" strike="noStrik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Highest risk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Large in-person gatherings where it is difficult for individuals to remain spaced at least 6 feet apart and attendees travel from outside the local area.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203" marR="84203" marT="1169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8339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A6C859-4802-4A9C-ACB6-4F2944E6A495}"/>
              </a:ext>
            </a:extLst>
          </p:cNvPr>
          <p:cNvSpPr txBox="1"/>
          <p:nvPr/>
        </p:nvSpPr>
        <p:spPr>
          <a:xfrm>
            <a:off x="1005652" y="5940439"/>
            <a:ext cx="69286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Centers for Disease Control and Prevention guideline for Events and Gatherings during Covid 19: Readiness and Planning Tool (2020)</a:t>
            </a:r>
            <a:endParaRPr lang="en-GB" sz="1600" dirty="0"/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99344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Category xmlns="e8456609-68d9-4e18-a1e6-1e8f825c787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DB85864353604AA5B4C13390DAA827" ma:contentTypeVersion="2" ma:contentTypeDescription="Create a new document." ma:contentTypeScope="" ma:versionID="fba6b02d11eb2b9b9db944c56eae0536">
  <xsd:schema xmlns:xsd="http://www.w3.org/2001/XMLSchema" xmlns:xs="http://www.w3.org/2001/XMLSchema" xmlns:p="http://schemas.microsoft.com/office/2006/metadata/properties" xmlns:ns2="http://schemas.microsoft.com/sharepoint/v4" xmlns:ns3="e8456609-68d9-4e18-a1e6-1e8f825c7873" targetNamespace="http://schemas.microsoft.com/office/2006/metadata/properties" ma:root="true" ma:fieldsID="9d4a3a914939ca6a8e9f4053cbfbbb0d" ns2:_="" ns3:_="">
    <xsd:import namespace="http://schemas.microsoft.com/sharepoint/v4"/>
    <xsd:import namespace="e8456609-68d9-4e18-a1e6-1e8f825c7873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56609-68d9-4e18-a1e6-1e8f825c7873" elementFormDefault="qualified">
    <xsd:import namespace="http://schemas.microsoft.com/office/2006/documentManagement/types"/>
    <xsd:import namespace="http://schemas.microsoft.com/office/infopath/2007/PartnerControls"/>
    <xsd:element name="Category" ma:index="9" nillable="true" ma:displayName="Category" ma:format="Dropdown" ma:internalName="Category">
      <xsd:simpleType>
        <xsd:union memberTypes="dms:Text">
          <xsd:simpleType>
            <xsd:restriction base="dms:Choice">
              <xsd:enumeration value="Author Templates"/>
              <xsd:enumeration value="Guides"/>
              <xsd:enumeration value="Resources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42D37A-16B6-4393-88ED-0166824FD7B8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e8456609-68d9-4e18-a1e6-1e8f825c7873"/>
  </ds:schemaRefs>
</ds:datastoreItem>
</file>

<file path=customXml/itemProps3.xml><?xml version="1.0" encoding="utf-8"?>
<ds:datastoreItem xmlns:ds="http://schemas.openxmlformats.org/officeDocument/2006/customXml" ds:itemID="{898E520E-D0B9-4361-A843-6B2F624CD0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e8456609-68d9-4e18-a1e6-1e8f825c78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213</TotalTime>
  <Words>813</Words>
  <Application>Microsoft Office PowerPoint</Application>
  <PresentationFormat>On-screen Show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Tahoma</vt:lpstr>
      <vt:lpstr>SAGE Theme</vt:lpstr>
      <vt:lpstr>PowerPoint Presentation</vt:lpstr>
      <vt:lpstr>Chapter 8 Risk Management and Safety </vt:lpstr>
      <vt:lpstr>Risk Assessment is developed to protect: </vt:lpstr>
      <vt:lpstr>Overview of Risk Assessment Process  </vt:lpstr>
      <vt:lpstr>Risk factors for events and festivals </vt:lpstr>
      <vt:lpstr>Event risk assessment matrix</vt:lpstr>
      <vt:lpstr>Risk assessment plan should ask following questions. </vt:lpstr>
      <vt:lpstr>Risk Assessment Threat Level </vt:lpstr>
      <vt:lpstr>Level Risks</vt:lpstr>
      <vt:lpstr>Health and Safety Guidelines (HSG)  </vt:lpstr>
      <vt:lpstr>Health and Safety Guidelines (HSG)</vt:lpstr>
      <vt:lpstr>Risk 7 Step Process</vt:lpstr>
      <vt:lpstr>World Health Organization (WHO) has outlined following COVID-19 guidelines.  </vt:lpstr>
      <vt:lpstr>Summary </vt:lpstr>
      <vt:lpstr>Further Reading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22</cp:revision>
  <dcterms:created xsi:type="dcterms:W3CDTF">2016-10-10T13:09:11Z</dcterms:created>
  <dcterms:modified xsi:type="dcterms:W3CDTF">2022-03-16T14:18:59Z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0x0101007EDB85864353604AA5B4C13390DAA827</vt:lpwstr>
  </property>
</Properties>
</file>